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9"/>
      <p:bold r:id="rId10"/>
      <p:italic r:id="rId11"/>
      <p:boldItalic r:id="rId12"/>
    </p:embeddedFont>
    <p:embeddedFont>
      <p:font typeface="Helvetica Neue Light" panose="02000403000000020004" pitchFamily="2" charset="0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Medium" pitchFamily="2" charset="77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edium" panose="02000000000000000000" pitchFamily="2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dec/W1bST46S1NcobqEw4tOB2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21" Type="http://schemas.openxmlformats.org/officeDocument/2006/relationships/font" Target="fonts/font13.fntdata"/><Relationship Id="rId34" Type="http://schemas.openxmlformats.org/officeDocument/2006/relationships/font" Target="fonts/font2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43" Type="http://schemas.openxmlformats.org/officeDocument/2006/relationships/theme" Target="theme/theme1.xml"/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a0aef77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532ecda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a532ecda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532ecda4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a532ecda4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 idx="2"/>
          </p:nvPr>
        </p:nvSpPr>
        <p:spPr>
          <a:xfrm>
            <a:off x="1959551" y="32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Chi-square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Which hypothesis is true?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l="30634" t="28211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HYPOTHESIS IS TRUE?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compare our chi2 with the critical chi2-value corrected by the number of degrees of freedom.</a:t>
            </a: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532ecda44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532ecda44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532ecda44_0_0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is accepted (the are no significant differences) when the last condition is met. (r = #rows, k = #cols)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Chi2_t is taken from statistical tables (usually hardcoded in libraries)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a532ecda4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650" y="182880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a532ecda4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900" y="1941175"/>
            <a:ext cx="20859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532ecda44_0_6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532ecda44_0_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a532ecda44_0_67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set our significance level (90%, 95%, 99%) and we get our critical value: alpha = (0.1, 0.05, 0.01).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our </a:t>
            </a:r>
            <a:r>
              <a:rPr lang="en" sz="165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P(D | Ho) &lt; alpha</a:t>
            </a: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chances of getting our observed frequencies as so small than we </a:t>
            </a:r>
            <a:r>
              <a:rPr lang="en" sz="165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reject the null hypothesis</a:t>
            </a: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we say that both variables are related.  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Macintosh PowerPoint</Application>
  <PresentationFormat>On-screen Show (16:9)</PresentationFormat>
  <Paragraphs>37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Montserrat Medium</vt:lpstr>
      <vt:lpstr>Montserrat</vt:lpstr>
      <vt:lpstr>Roboto</vt:lpstr>
      <vt:lpstr>Roboto Slab</vt:lpstr>
      <vt:lpstr>Helvetica Neue</vt:lpstr>
      <vt:lpstr>Arial</vt:lpstr>
      <vt:lpstr>Helvetica Neue Light</vt:lpstr>
      <vt:lpstr>Roboto Medium</vt:lpstr>
      <vt:lpstr>Simple Light</vt:lpstr>
      <vt:lpstr>Simple Light</vt:lpstr>
      <vt:lpstr>DATA ANALYTICS | IRONHACK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</cp:revision>
  <dcterms:modified xsi:type="dcterms:W3CDTF">2020-11-10T17:11:10Z</dcterms:modified>
</cp:coreProperties>
</file>